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4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3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6" r:id="rId68"/>
    <p:sldId id="327" r:id="rId69"/>
    <p:sldId id="328" r:id="rId70"/>
    <p:sldId id="329" r:id="rId71"/>
    <p:sldId id="330" r:id="rId72"/>
    <p:sldId id="333" r:id="rId7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35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0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30192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 dirty="0"/>
              <a:t>Example: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87" y="5867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E6665-CF7A-7410-997C-8B9B564A9636}"/>
              </a:ext>
            </a:extLst>
          </p:cNvPr>
          <p:cNvSpPr txBox="1"/>
          <p:nvPr/>
        </p:nvSpPr>
        <p:spPr>
          <a:xfrm>
            <a:off x="6781801" y="6492874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See Data Exploration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922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/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smtClean="0"/>
                                  </m:ctrlPr>
                                </m:sSupPr>
                                <m:e>
                                  <m:r>
                                    <a:rPr lang="en-US" altLang="en-US" sz="1400" b="0" smtClean="0"/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/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/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/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/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922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6363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097" r="-1429" b="-299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778" r="-1429" b="-2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778" r="-1429" b="-1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778" r="-1429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4427</Words>
  <Application>Microsoft Office PowerPoint</Application>
  <PresentationFormat>On-screen Show (4:3)</PresentationFormat>
  <Paragraphs>888</Paragraphs>
  <Slides>72</Slides>
  <Notes>70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SimSun</vt:lpstr>
      <vt:lpstr>Aptos</vt:lpstr>
      <vt:lpstr>Aptos Display</vt:lpstr>
      <vt:lpstr>Arial</vt:lpstr>
      <vt:lpstr>Calibri</vt:lpstr>
      <vt:lpstr>Cambria Math</vt:lpstr>
      <vt:lpstr>source sans pro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11</cp:revision>
  <dcterms:created xsi:type="dcterms:W3CDTF">2021-02-09T18:53:03Z</dcterms:created>
  <dcterms:modified xsi:type="dcterms:W3CDTF">2025-01-29T15:48:27Z</dcterms:modified>
</cp:coreProperties>
</file>